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e133702b1d_1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e133702b1d_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e133702b1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e133702b1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e133702b1d_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e133702b1d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e133702b1d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e133702b1d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csunplugged.org" TargetMode="External"/><Relationship Id="rId4" Type="http://schemas.openxmlformats.org/officeDocument/2006/relationships/hyperlink" Target="https://code.org/curriculum/unplugged" TargetMode="External"/><Relationship Id="rId5" Type="http://schemas.openxmlformats.org/officeDocument/2006/relationships/hyperlink" Target="https://www.barefootcomputing.org/" TargetMode="External"/><Relationship Id="rId6" Type="http://schemas.openxmlformats.org/officeDocument/2006/relationships/hyperlink" Target="https://helloworld.raspberryp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Unplugged Activities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an “unplugged” activity anyway?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Non-computer activity that models one or more computational ideas in a hands-on manner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Benefits: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Makes concepts tangible for learners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Leverages familiar/authentic contexts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Uses of Unplugged Lessons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 of new concepts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Breaking up the period to get students moving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Plan B for network/technical issues in the classroom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Substitute teacher days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Self guided work time / individual exploration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unplugged activities have we seen so far this week?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Other sources of unplugged activities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UNO Computational Thinking Bins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http://csunplugged.org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https://code.org/curriculum/unplugged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5"/>
              </a:rPr>
              <a:t>https://www.barefootcomputing.org/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6"/>
              </a:rPr>
              <a:t>https://helloworld.raspberrypi.org/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